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2" r:id="rId8"/>
  </p:sldIdLst>
  <p:sldSz cx="12192000" cy="6858000"/>
  <p:notesSz cx="6858000" cy="9144000"/>
  <p:embeddedFontLst>
    <p:embeddedFont>
      <p:font typeface="맑은 고딕" panose="020B0503020000020004" pitchFamily="50" charset="-127"/>
      <p:regular r:id="rId9"/>
      <p:bold r:id="rId10"/>
    </p:embeddedFont>
    <p:embeddedFont>
      <p:font typeface="1훈새마을운동 R" panose="02020603020101020101" pitchFamily="18" charset="-127"/>
      <p:regular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7873"/>
    <a:srgbClr val="F0E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2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47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523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4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52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25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3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44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74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5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0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5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DBAFB-53BA-4B6E-8D74-0BD5164EB327}" type="datetimeFigureOut">
              <a:rPr lang="ko-KR" altLang="en-US" smtClean="0"/>
              <a:t>2020-05-23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77D9D-40B6-4B50-958C-0344CAC10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93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742660"/>
            <a:ext cx="12192000" cy="3115340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813" y="3421912"/>
            <a:ext cx="5624623" cy="169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0" b="1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종합설계 멘토링</a:t>
            </a:r>
            <a:endParaRPr lang="ko-KR" altLang="en-US" sz="6000" b="1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813" y="5602028"/>
            <a:ext cx="21158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Lafuta</a:t>
            </a:r>
            <a:r>
              <a:rPr lang="ko-KR" altLang="en-US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</a:t>
            </a:r>
            <a:endParaRPr lang="en-US" altLang="ko-KR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201502039 </a:t>
            </a:r>
            <a:r>
              <a:rPr lang="ko-KR" altLang="en-US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김종운</a:t>
            </a:r>
            <a:endParaRPr lang="en-US" altLang="ko-KR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201702073 </a:t>
            </a:r>
            <a:r>
              <a:rPr lang="ko-KR" altLang="en-US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정지수</a:t>
            </a:r>
            <a:endParaRPr lang="ko-KR" altLang="en-US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8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73079" y="2700668"/>
            <a:ext cx="2998382" cy="3742661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교수님과의 멘토링</a:t>
            </a:r>
            <a:endParaRPr lang="ko-KR" altLang="en-US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651" y="116958"/>
            <a:ext cx="3023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CONTENTS</a:t>
            </a:r>
            <a:endParaRPr lang="ko-KR" altLang="en-US" sz="54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7586" y="1270313"/>
            <a:ext cx="13773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01.</a:t>
            </a:r>
            <a:endParaRPr lang="ko-KR" altLang="en-US" sz="72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3685" y="1270313"/>
            <a:ext cx="13773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02.</a:t>
            </a:r>
            <a:endParaRPr lang="ko-KR" altLang="en-US" sz="72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73079" y="2470642"/>
            <a:ext cx="2998382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233685" y="2470642"/>
            <a:ext cx="2998382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ndividual, man, people,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149" y="2796362"/>
            <a:ext cx="2626241" cy="262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233685" y="2700668"/>
            <a:ext cx="2998382" cy="3742661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멘토님과의</a:t>
            </a:r>
            <a:r>
              <a:rPr lang="ko-KR" altLang="en-US" sz="24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멘토링</a:t>
            </a:r>
            <a:endParaRPr lang="ko-KR" altLang="en-US" sz="24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6" name="Picture 2" descr="Individual, man, people, pers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755" y="2796362"/>
            <a:ext cx="2626241" cy="262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566" y="5652629"/>
            <a:ext cx="594204" cy="5942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222" y="5661785"/>
            <a:ext cx="669873" cy="6698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03" y="5652629"/>
            <a:ext cx="594204" cy="5942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58" y="5661785"/>
            <a:ext cx="594204" cy="59420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14" y="5670941"/>
            <a:ext cx="669873" cy="66987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695" y="5661785"/>
            <a:ext cx="594204" cy="5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8869" y="1076325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869" y="0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교수님과의 멘토링</a:t>
            </a:r>
            <a:endParaRPr lang="ko-KR" altLang="en-US" sz="54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8869" y="923330"/>
            <a:ext cx="11835960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4" y="1207149"/>
            <a:ext cx="666100" cy="6661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73671" y="1076324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전화 통화를 이용한 모바일 미팅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교수님께서 미리 주신 양식에 맞춰 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자료를 정리</a:t>
            </a:r>
            <a:r>
              <a:rPr lang="en-US" altLang="ko-KR" sz="1600" dirty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후 설명 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ko-KR" altLang="en-US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8473" y="1076323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초록 번역부터 시작하여 정형적 부분부터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정보과학회지에 초록이 영문과 한국어로 같이 올라오는 경우가 많음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(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 수집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현존하는 번역기를 이용하여 인터페이스를 먼저 생성</a:t>
            </a: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하나의 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input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 여러 개를 보여주는 형태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5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5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+ </a:t>
            </a:r>
            <a:r>
              <a:rPr lang="ko-KR" altLang="en-US" sz="15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번역된 정형적 문장이 포함된 논문을 보여주고</a:t>
            </a:r>
            <a:r>
              <a:rPr lang="en-US" altLang="ko-KR" sz="15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 highlighting</a:t>
            </a:r>
          </a:p>
          <a:p>
            <a:r>
              <a:rPr lang="en-US" altLang="ko-KR" sz="15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+ </a:t>
            </a:r>
            <a:r>
              <a:rPr lang="ko-KR" altLang="en-US" sz="15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내가 썼던 한국어 단어들을 번역한 영어 단어를 </a:t>
            </a:r>
            <a:r>
              <a:rPr lang="ko-KR" altLang="en-US" sz="1500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리스트업</a:t>
            </a:r>
            <a:endParaRPr lang="en-US" altLang="ko-KR" sz="15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08" y="1207149"/>
            <a:ext cx="666100" cy="666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2" y="1207149"/>
            <a:ext cx="750925" cy="7509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r="40709"/>
          <a:stretch/>
        </p:blipFill>
        <p:spPr>
          <a:xfrm>
            <a:off x="298729" y="2076649"/>
            <a:ext cx="3246636" cy="216376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l="59140" t="22417" b="56059"/>
          <a:stretch/>
        </p:blipFill>
        <p:spPr>
          <a:xfrm>
            <a:off x="1004994" y="2541219"/>
            <a:ext cx="2504358" cy="52129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/>
          <a:srcRect l="83278" t="75293"/>
          <a:stretch/>
        </p:blipFill>
        <p:spPr>
          <a:xfrm>
            <a:off x="2484423" y="3589633"/>
            <a:ext cx="1024929" cy="59838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74" y="2593609"/>
            <a:ext cx="3036293" cy="16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8869" y="1076325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8869" y="0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02. </a:t>
            </a:r>
            <a:r>
              <a:rPr lang="ko-KR" altLang="en-US" sz="5400" dirty="0" err="1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멘토님과의</a:t>
            </a:r>
            <a:r>
              <a:rPr lang="ko-KR" altLang="en-US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멘토링</a:t>
            </a:r>
            <a:endParaRPr lang="ko-KR" altLang="en-US" sz="54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4" y="1207149"/>
            <a:ext cx="666100" cy="6661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273671" y="1076324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직접 회사에 방문하여 대면 회의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준비한 발표 자료를 이용하여 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 후 피드백을 받는 방식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408473" y="1076323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머신 러닝으로 번역 엔진을 만드는 것은 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난이도가 너무 어려워 보이니 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관련 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API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들을 사용하여 애플리케이션을 제작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수작업으로 데이터를 모으면 모을 수 있는 </a:t>
            </a:r>
            <a:r>
              <a:rPr lang="ko-KR" altLang="en-US" sz="1600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데이터양의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기대치가 많지 않을 것인데 그 정도 양으로는 좋은 결과를 보여주기가 힘들 것이다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600" dirty="0" err="1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크롤링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오픈소스가 많으니 이를 이용하여 데이터를 수집할 것</a:t>
            </a:r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3.  </a:t>
            </a:r>
            <a:r>
              <a:rPr lang="ko-KR" altLang="en-US" sz="16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일정 테이블을 만들어서 프로젝트를 관리</a:t>
            </a:r>
            <a:endParaRPr lang="en-US" altLang="ko-KR" sz="16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8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08" y="1207149"/>
            <a:ext cx="666100" cy="6661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52" y="1207149"/>
            <a:ext cx="750925" cy="75092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38869" y="923330"/>
            <a:ext cx="11835960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7" y="1958074"/>
            <a:ext cx="2333421" cy="4220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9678" y="2620053"/>
            <a:ext cx="2634342" cy="16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8869" y="0"/>
            <a:ext cx="348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-&gt; </a:t>
            </a:r>
            <a:r>
              <a:rPr lang="ko-KR" altLang="en-US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개선 방향</a:t>
            </a:r>
            <a:endParaRPr lang="ko-KR" altLang="en-US" sz="54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869" y="1076323"/>
            <a:ext cx="11835960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8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38869" y="923330"/>
            <a:ext cx="11835960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9" y="1076322"/>
            <a:ext cx="8004844" cy="52673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76093" y="1076322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하나의 결과값 </a:t>
            </a:r>
            <a:r>
              <a:rPr lang="en-US" altLang="ko-KR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-&gt; </a:t>
            </a:r>
            <a:r>
              <a:rPr lang="ko-KR" altLang="en-US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여러 번역기의 결과값 </a:t>
            </a:r>
            <a:r>
              <a:rPr lang="en-US" altLang="ko-KR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+ </a:t>
            </a:r>
            <a:r>
              <a:rPr lang="ko-KR" altLang="en-US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모델에서 나온 결과값 </a:t>
            </a:r>
            <a:r>
              <a:rPr lang="en-US" altLang="ko-KR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예정</a:t>
            </a:r>
            <a:r>
              <a:rPr lang="en-US" altLang="ko-KR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endParaRPr lang="en-US" altLang="ko-KR" sz="20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96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8869" y="0"/>
            <a:ext cx="3488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-&gt; </a:t>
            </a:r>
            <a:r>
              <a:rPr lang="ko-KR" altLang="en-US" sz="5400" dirty="0" smtClean="0">
                <a:solidFill>
                  <a:srgbClr val="F0ECDD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개선 방향</a:t>
            </a:r>
            <a:endParaRPr lang="ko-KR" altLang="en-US" sz="5400" dirty="0">
              <a:solidFill>
                <a:srgbClr val="F0ECDD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8869" y="1076323"/>
            <a:ext cx="11835960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16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en-US" altLang="ko-KR" sz="8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endParaRPr lang="ko-KR" altLang="en-US" sz="800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38869" y="923330"/>
            <a:ext cx="11835960" cy="0"/>
          </a:xfrm>
          <a:prstGeom prst="line">
            <a:avLst/>
          </a:prstGeom>
          <a:ln w="28575">
            <a:solidFill>
              <a:srgbClr val="F0EC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69" y="1076322"/>
            <a:ext cx="8004844" cy="526732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276093" y="1076322"/>
            <a:ext cx="3566356" cy="5267325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번역 결과가 포함된 논문을 보여줌</a:t>
            </a:r>
            <a:endParaRPr lang="en-US" altLang="ko-KR" sz="2000" dirty="0" smtClean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13300" y="3086100"/>
            <a:ext cx="2793999" cy="16446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06" y="3194051"/>
            <a:ext cx="2617219" cy="1431828"/>
          </a:xfrm>
          <a:prstGeom prst="rect">
            <a:avLst/>
          </a:prstGeom>
        </p:spPr>
      </p:pic>
      <p:sp>
        <p:nvSpPr>
          <p:cNvPr id="10" name="이등변 삼각형 9"/>
          <p:cNvSpPr/>
          <p:nvPr/>
        </p:nvSpPr>
        <p:spPr>
          <a:xfrm>
            <a:off x="5099050" y="2981325"/>
            <a:ext cx="117475" cy="10477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12925" y="3077333"/>
            <a:ext cx="89723" cy="1167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78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742660"/>
            <a:ext cx="12192000" cy="3115340"/>
          </a:xfrm>
          <a:prstGeom prst="rect">
            <a:avLst/>
          </a:prstGeom>
          <a:solidFill>
            <a:srgbClr val="F0ECDD"/>
          </a:solidFill>
          <a:ln>
            <a:solidFill>
              <a:srgbClr val="F0EC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2813" y="3421912"/>
            <a:ext cx="5624623" cy="1690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0" b="1" dirty="0" smtClean="0">
                <a:solidFill>
                  <a:srgbClr val="A57873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감사합니다</a:t>
            </a:r>
            <a:endParaRPr lang="ko-KR" altLang="en-US" sz="6000" b="1" dirty="0">
              <a:solidFill>
                <a:srgbClr val="A57873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08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193</Words>
  <Application>Microsoft Office PowerPoint</Application>
  <PresentationFormat>와이드스크린</PresentationFormat>
  <Paragraphs>74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1훈새마을운동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Lucas Gram</dc:creator>
  <cp:lastModifiedBy>Lucas Gram</cp:lastModifiedBy>
  <cp:revision>21</cp:revision>
  <dcterms:created xsi:type="dcterms:W3CDTF">2020-05-23T08:33:13Z</dcterms:created>
  <dcterms:modified xsi:type="dcterms:W3CDTF">2020-05-23T12:48:46Z</dcterms:modified>
</cp:coreProperties>
</file>